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42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85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850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321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359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624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000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83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57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47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09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12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28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50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68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15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09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FAE3A5E-67E2-4096-A85A-8BF80FC56EB6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F408CA6-7943-47BC-BBAA-B4BFED7DE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0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fotocommunity.de/bilder/raubtiere/gross-und-kleinkatzen/weisser-tiger-in-sw-ed1ca863-d96c-41f2-ae74-00dac7381b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13187" y="4076700"/>
            <a:ext cx="9144000" cy="2387600"/>
          </a:xfrm>
        </p:spPr>
        <p:txBody>
          <a:bodyPr>
            <a:noAutofit/>
          </a:bodyPr>
          <a:lstStyle/>
          <a:p>
            <a:r>
              <a:rPr lang="de-DE" sz="20000" dirty="0" smtClean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Tiger</a:t>
            </a:r>
            <a:endParaRPr lang="de-DE" sz="20000" dirty="0">
              <a:solidFill>
                <a:schemeClr val="accent1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71296" y="3602038"/>
            <a:ext cx="9144000" cy="165576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7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Farben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Weiß</a:t>
            </a:r>
          </a:p>
          <a:p>
            <a:r>
              <a:rPr lang="de-DE" dirty="0" smtClean="0"/>
              <a:t>Orange/schwarz</a:t>
            </a:r>
          </a:p>
          <a:p>
            <a:r>
              <a:rPr lang="de-DE" dirty="0" smtClean="0"/>
              <a:t>braun</a:t>
            </a:r>
            <a:endParaRPr lang="de-DE" dirty="0"/>
          </a:p>
        </p:txBody>
      </p:sp>
      <p:pic>
        <p:nvPicPr>
          <p:cNvPr id="2054" name="Picture 6" descr="http://www.wwf.at/files/images/4b59a4b0d1493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08" y="0"/>
            <a:ext cx="4795892" cy="28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1.gstatic.com/images?q=tbn:ANd9GcTUKNk3lv88WTeQFslyD98gnRgn5NYNgZMTGO9rzhDHkF3jEyL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24" y="2853531"/>
            <a:ext cx="6467530" cy="383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87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Nahrung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Tiger fressen täglich,  können aber bis zu einer Woche fasten.</a:t>
            </a:r>
          </a:p>
          <a:p>
            <a:r>
              <a:rPr lang="de-AT" dirty="0" smtClean="0"/>
              <a:t>Für gewöhnlich isst ein Tiger etwa 6-8 Kilogramm Fleisch pro Tag.</a:t>
            </a:r>
          </a:p>
          <a:p>
            <a:r>
              <a:rPr lang="de-AT" dirty="0" smtClean="0"/>
              <a:t>Wenn er einen größeren Fang macht ziert er sich aber nicht und stopft auch satte 20 Kilogramm auf einmal in sich hinein.</a:t>
            </a:r>
            <a:endParaRPr lang="de-AT" dirty="0"/>
          </a:p>
          <a:p>
            <a:r>
              <a:rPr lang="de-AT" dirty="0" smtClean="0"/>
              <a:t>Auf dem Speiseplan stehen: Hirsche, Antilopen und Wildschweine.</a:t>
            </a:r>
            <a:endParaRPr lang="de-DE" dirty="0"/>
          </a:p>
        </p:txBody>
      </p:sp>
      <p:pic>
        <p:nvPicPr>
          <p:cNvPr id="3074" name="Picture 2" descr="Bil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7" y="4264682"/>
            <a:ext cx="3810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d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52549"/>
            <a:ext cx="3761937" cy="2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ld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390" y="4570139"/>
            <a:ext cx="3083621" cy="20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wf.de/typo3temp/pics/Verbreitungsgebiete_des_Tigers_2012_e8962507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31" y="1000506"/>
            <a:ext cx="6969583" cy="493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Lebensraum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Sie leben in Indien.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78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Tigerarten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Südchinesischen Tiger,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223" y="0"/>
            <a:ext cx="80772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1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Körpergröße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de-AT" dirty="0"/>
          </a:p>
          <a:p>
            <a:endParaRPr lang="de-AT" sz="7200" dirty="0"/>
          </a:p>
          <a:p>
            <a:r>
              <a:rPr lang="de-AT" sz="5600" dirty="0"/>
              <a:t>Große Tigermännchen der sibirischen oder indischen Unterart erreichen normalerweise eine Kopfrumpflänge von maximal 2 m. Dazu kommt ein Schwanz von mindestens 90 cm. Die Gesamtlänge liegt somit bei etwa 3 m. Weibchen des </a:t>
            </a:r>
            <a:r>
              <a:rPr lang="de-AT" sz="5600" dirty="0" err="1"/>
              <a:t>Bengaltigers</a:t>
            </a:r>
            <a:r>
              <a:rPr lang="de-AT" sz="5600" dirty="0"/>
              <a:t> sind mit Schwanz etwas über 250 cm lang, Weibchen des </a:t>
            </a:r>
            <a:r>
              <a:rPr lang="de-AT" sz="5600" dirty="0" err="1"/>
              <a:t>Amurtigers</a:t>
            </a:r>
            <a:r>
              <a:rPr lang="de-AT" sz="5600" dirty="0"/>
              <a:t> etwa 260 cm lang,[10] wobei rund 165 bis 178 cm auf die Kopfrumpflänge entfallen. </a:t>
            </a:r>
            <a:r>
              <a:rPr lang="de-AT" sz="5600" dirty="0" err="1"/>
              <a:t>Sumatratiger</a:t>
            </a:r>
            <a:r>
              <a:rPr lang="de-AT" sz="5600" dirty="0"/>
              <a:t>, die die kleinste lebende Unterart repräsentieren, erreichen eine Gesamtlänge von 240 bis 250 cm (Männchen) beziehungsweise 215 bis 230 cm (Weibchen). Die Kopf-Rumpf-Länge beträgt 155 bis 170 cm (Männchen) beziehungsweise 145 bis 155 cm (Weibchen).[7] Die kleinste Form des Tigers, der ausgestorbene </a:t>
            </a:r>
            <a:r>
              <a:rPr lang="de-AT" sz="5600" dirty="0" err="1"/>
              <a:t>Balitiger</a:t>
            </a:r>
            <a:r>
              <a:rPr lang="de-AT" sz="5600" dirty="0"/>
              <a:t>, dürfte eine Gesamtlänge von etwa 220 bis 225 cm bei männlichen Tieren und eine Gesamtlänge von etwa 190 bis 200 cm bei weiblichen Tieren erreicht haben.[7]</a:t>
            </a:r>
          </a:p>
          <a:p>
            <a:endParaRPr lang="de-AT" sz="4000" dirty="0"/>
          </a:p>
          <a:p>
            <a:r>
              <a:rPr lang="de-AT" sz="5600" dirty="0"/>
              <a:t>Die </a:t>
            </a:r>
            <a:r>
              <a:rPr lang="de-AT" sz="5600" dirty="0" err="1" smtClean="0"/>
              <a:t>W</a:t>
            </a:r>
            <a:r>
              <a:rPr lang="de-AT" sz="5600" dirty="0" err="1"/>
              <a:t>erristhöhe</a:t>
            </a:r>
            <a:r>
              <a:rPr lang="de-AT" sz="5600" dirty="0"/>
              <a:t> Sibirischer Tigermännchen beträgt im Stand etwa 97 bis 105 cm. Männchen des </a:t>
            </a:r>
            <a:r>
              <a:rPr lang="de-AT" sz="5600" dirty="0" err="1"/>
              <a:t>Bengaltigers</a:t>
            </a:r>
            <a:r>
              <a:rPr lang="de-AT" sz="5600" dirty="0"/>
              <a:t> und des </a:t>
            </a:r>
            <a:r>
              <a:rPr lang="de-AT" sz="5600" dirty="0" err="1"/>
              <a:t>Indochinatigers</a:t>
            </a:r>
            <a:r>
              <a:rPr lang="de-AT" sz="5600" dirty="0"/>
              <a:t> sind mit etwa 90 bis 100 cm Widerrist etwas kleiner. Männchen des </a:t>
            </a:r>
            <a:r>
              <a:rPr lang="de-AT" sz="5600" dirty="0" err="1"/>
              <a:t>Sumatratigers</a:t>
            </a:r>
            <a:r>
              <a:rPr lang="de-AT" sz="5600" dirty="0"/>
              <a:t> messen dagegen nur etwa 75 bis 79 cm, die des Chinesischen Tigers etwa 82 bis 86 cm. Weibliche Amur-, </a:t>
            </a:r>
            <a:r>
              <a:rPr lang="de-AT" sz="5600" dirty="0" err="1"/>
              <a:t>Bengal</a:t>
            </a:r>
            <a:r>
              <a:rPr lang="de-AT" sz="5600" dirty="0"/>
              <a:t>-, und </a:t>
            </a:r>
            <a:r>
              <a:rPr lang="de-AT" sz="5600" dirty="0" err="1"/>
              <a:t>Indochinatiger</a:t>
            </a:r>
            <a:r>
              <a:rPr lang="de-AT" sz="5600" dirty="0"/>
              <a:t> werden ca. 78 bis 87 cm hoch. Weibliche </a:t>
            </a:r>
            <a:r>
              <a:rPr lang="de-AT" sz="5600" dirty="0" err="1"/>
              <a:t>Sumatratiger</a:t>
            </a:r>
            <a:r>
              <a:rPr lang="de-AT" sz="5600" dirty="0"/>
              <a:t> erreichen eine Widerristhöhe von lediglich 66 bis 68 </a:t>
            </a:r>
            <a:r>
              <a:rPr lang="de-AT" sz="5600" dirty="0" smtClean="0"/>
              <a:t>c</a:t>
            </a:r>
            <a:endParaRPr lang="de-AT" sz="5600" dirty="0"/>
          </a:p>
        </p:txBody>
      </p:sp>
    </p:spTree>
    <p:extLst>
      <p:ext uri="{BB962C8B-B14F-4D97-AF65-F5344CB8AC3E}">
        <p14:creationId xmlns:p14="http://schemas.microsoft.com/office/powerpoint/2010/main" val="1438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Ich mag Tiger weil sie ungewöhnlich sind!!!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Ich habe selber 4 Tiger in meinem Bett!!!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758" y="2238375"/>
            <a:ext cx="3810000" cy="37814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335" y="3048000"/>
            <a:ext cx="3086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271</Words>
  <Application>Microsoft Office PowerPoint</Application>
  <PresentationFormat>Breitbild</PresentationFormat>
  <Paragraphs>22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Bauhaus 93</vt:lpstr>
      <vt:lpstr>Century Gothic</vt:lpstr>
      <vt:lpstr>Wingdings 3</vt:lpstr>
      <vt:lpstr>Ion-Sitzungssaal</vt:lpstr>
      <vt:lpstr>Tiger</vt:lpstr>
      <vt:lpstr>Farben</vt:lpstr>
      <vt:lpstr>Nahrung </vt:lpstr>
      <vt:lpstr>Lebensraum</vt:lpstr>
      <vt:lpstr>Tigerarten</vt:lpstr>
      <vt:lpstr>Körpergröße</vt:lpstr>
      <vt:lpstr>Ich mag Tiger weil sie ungewöhnlich sind!!!</vt:lpstr>
    </vt:vector>
  </TitlesOfParts>
  <Company>HS Umhausen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Tiger</dc:title>
  <dc:creator>hs- lehrer</dc:creator>
  <cp:lastModifiedBy>hs- schueler</cp:lastModifiedBy>
  <cp:revision>4</cp:revision>
  <dcterms:created xsi:type="dcterms:W3CDTF">2015-05-04T10:20:09Z</dcterms:created>
  <dcterms:modified xsi:type="dcterms:W3CDTF">2015-05-04T10:50:59Z</dcterms:modified>
</cp:coreProperties>
</file>